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071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556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84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613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41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723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629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604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022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906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97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C232F-03C6-486C-B50D-68A24A8E0F50}" type="datetimeFigureOut">
              <a:rPr lang="pl-PL" smtClean="0"/>
              <a:t>19.11.2020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A2E66-D4F0-4FCD-87A7-DE392CEA0C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691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08670" y="3082969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800" b="1" dirty="0" smtClean="0"/>
              <a:t>ZADANIE 1.</a:t>
            </a:r>
            <a:br>
              <a:rPr lang="pl-PL" sz="28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 smtClean="0"/>
              <a:t>Bank centralny wyemitował gotówkę o całkowitej wartości 100 (M0). Gdy zmierzono podaż pieniądza, okazało się że wynosi ona 300. Stopa rezerw obowiązkowych dla banków wynosi 1/6 (zakładamy, że banki właśnie takiej wielkości rezerwy trzymają). </a:t>
            </a:r>
            <a:br>
              <a:rPr lang="pl-PL" sz="2000" b="1" dirty="0" smtClean="0"/>
            </a:b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 smtClean="0"/>
              <a:t>a) Jaki jest stosunek wartości wkładów w bankach, trzymanych przez sektor </a:t>
            </a:r>
            <a:r>
              <a:rPr lang="pl-PL" sz="2000" b="1" dirty="0" err="1" smtClean="0"/>
              <a:t>niebankowy</a:t>
            </a:r>
            <a:r>
              <a:rPr lang="pl-PL" sz="2000" b="1" dirty="0" smtClean="0"/>
              <a:t>, do wartości posiadanej przezeń gotówki? </a:t>
            </a:r>
            <a:br>
              <a:rPr lang="pl-PL" sz="2000" b="1" dirty="0" smtClean="0"/>
            </a:br>
            <a:r>
              <a:rPr lang="pl-PL" sz="2000" b="1" dirty="0" smtClean="0"/>
              <a:t>b) Ile wynosi mnożnik kreacji pieniądza</a:t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Załóżmy że w opisanej gospodarce poziom cen wzrasta o 1/3. Czy bank centralny powinien w tej sytuacji jakoś zareagować? Uzasadnij dlaczego powinien i podaj ile powinna wynieść nowa stopa rezerw obowiązkowych lub ile powinna wynieść nowa baza monetarna aby w gospodarce była równowaga (w obu przypadkach załóż, że bank korzysta tylko z jednego narzędzia). 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364720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4632" y="10512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 smtClean="0"/>
              <a:t>ZADANIE 2.</a:t>
            </a:r>
            <a:br>
              <a:rPr lang="pl-PL" sz="3600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W banku stopa rezerw wynosi 10%, zaś wkłady są równe 1000. Jaka jest wartość mnożnika kreacji pieniądza i wielkość podaży pieniądza jeśli   </a:t>
            </a:r>
            <a:r>
              <a:rPr lang="pl-PL" dirty="0" err="1" smtClean="0"/>
              <a:t>cu</a:t>
            </a:r>
            <a:r>
              <a:rPr lang="pl-PL" dirty="0" smtClean="0"/>
              <a:t> = 0,05 oraz bank jest jedynym bankiem w kraju??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Jaki </a:t>
            </a:r>
            <a:r>
              <a:rPr lang="pl-PL" dirty="0" err="1" smtClean="0"/>
              <a:t>jestzasób</a:t>
            </a:r>
            <a:r>
              <a:rPr lang="pl-PL" dirty="0" smtClean="0"/>
              <a:t> gotówki w gospodarce (baza monetarna)?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2382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5206" y="96065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ZADANIE 3.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Stopa rezerw obowiązkowych wynosi 8%, zaś </a:t>
            </a:r>
            <a:r>
              <a:rPr lang="pl-PL" dirty="0" err="1" smtClean="0"/>
              <a:t>cu</a:t>
            </a:r>
            <a:r>
              <a:rPr lang="pl-PL" dirty="0" smtClean="0"/>
              <a:t>=25%. Podaż pieniądza  wynosi 500 mld PLN. Ile wyniesie baza monetarna?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539515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</Words>
  <Application>Microsoft Office PowerPoint</Application>
  <PresentationFormat>Panoramiczny</PresentationFormat>
  <Paragraphs>5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    ZADANIE 1.  Bank centralny wyemitował gotówkę o całkowitej wartości 100 (M0). Gdy zmierzono podaż pieniądza, okazało się że wynosi ona 300. Stopa rezerw obowiązkowych dla banków wynosi 1/6 (zakładamy, że banki właśnie takiej wielkości rezerwy trzymają).   a) Jaki jest stosunek wartości wkładów w bankach, trzymanych przez sektor niebankowy, do wartości posiadanej przezeń gotówki?  b) Ile wynosi mnożnik kreacji pieniądza  Załóżmy że w opisanej gospodarce poziom cen wzrasta o 1/3. Czy bank centralny powinien w tej sytuacji jakoś zareagować? Uzasadnij dlaczego powinien i podaj ile powinna wynieść nowa stopa rezerw obowiązkowych lub ile powinna wynieść nowa baza monetarna aby w gospodarce była równowaga (w obu przypadkach załóż, że bank korzysta tylko z jednego narzędzia). 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centralny wyemitował gotówkę o całkowitej wartości 100 (M0). Gdy zmierzono podaż pieniądza, okazało się że wynosi ona 300. Stopa rezerw obowiązkowych dla banków wynosi 1/6 (zakładamy, że banki właśnie takiej wielkości rezerwy trzymają).   a) Jaki jest stosunek wartości wkładów w bankach, trzymanych przez sektor niebankowy, do wartości posiadanej przezeń gotówki?  b) Ile wynosi mnożnik kreacji pieniądza  Załóżmy że w opisanej gospodarce poziom cen wzrasta o 1/3. Czy bank centralny powinien w tej sytuacji jakoś zareagować? Uzasadnij dlaczego powinien i podaj ile powinna wynieść nowa stopa rezerw obowiązkowych lub ile powinna wynieść nowa baza monetarna aby w gospodarce była równowaga (w obu przypadkach załóż, że bank korzysta tylko z jednego narzędzia).</dc:title>
  <dc:creator>Michał Kościółek</dc:creator>
  <cp:lastModifiedBy>Michał Kościółek</cp:lastModifiedBy>
  <cp:revision>3</cp:revision>
  <dcterms:created xsi:type="dcterms:W3CDTF">2020-11-19T07:53:22Z</dcterms:created>
  <dcterms:modified xsi:type="dcterms:W3CDTF">2020-11-19T08:24:10Z</dcterms:modified>
</cp:coreProperties>
</file>